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A81AB-0D7B-42DD-9778-683447DDB4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West Croft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53761D-D81B-4EBB-A4EE-2A4BD44793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688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F99F2-D946-4D13-8543-AC756AD80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the team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FFFECB-C344-4FE4-A26A-D7B005C3F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456" y="3712769"/>
            <a:ext cx="1416196" cy="2132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DB5757-792A-453C-8046-A7E58231C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536" y="1260747"/>
            <a:ext cx="1415933" cy="21318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B9658B-0847-4EE8-9C4E-670499B456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5510" y="1127514"/>
            <a:ext cx="1476142" cy="222250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9F544FE-2CF4-477C-BA68-6306C03EEADB}"/>
              </a:ext>
            </a:extLst>
          </p:cNvPr>
          <p:cNvSpPr txBox="1"/>
          <p:nvPr/>
        </p:nvSpPr>
        <p:spPr>
          <a:xfrm>
            <a:off x="3110695" y="1582129"/>
            <a:ext cx="234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Miss Prowse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EDC12C-127C-4F96-B0CC-521B103B77B2}"/>
              </a:ext>
            </a:extLst>
          </p:cNvPr>
          <p:cNvSpPr txBox="1"/>
          <p:nvPr/>
        </p:nvSpPr>
        <p:spPr>
          <a:xfrm>
            <a:off x="8542722" y="1642005"/>
            <a:ext cx="2666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Miss Rossiter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362723-C2E7-4345-8DAE-5C8E347397C2}"/>
              </a:ext>
            </a:extLst>
          </p:cNvPr>
          <p:cNvSpPr txBox="1"/>
          <p:nvPr/>
        </p:nvSpPr>
        <p:spPr>
          <a:xfrm>
            <a:off x="1334087" y="6056228"/>
            <a:ext cx="271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Miss Fay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A485E5-61B2-4E79-A5C8-44EBB8A00DAC}"/>
              </a:ext>
            </a:extLst>
          </p:cNvPr>
          <p:cNvSpPr txBox="1"/>
          <p:nvPr/>
        </p:nvSpPr>
        <p:spPr>
          <a:xfrm>
            <a:off x="6340839" y="6056228"/>
            <a:ext cx="234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Mrs Jenkin</a:t>
            </a:r>
          </a:p>
        </p:txBody>
      </p:sp>
      <p:pic>
        <p:nvPicPr>
          <p:cNvPr id="1026" name="Picture 2" descr="Leanna Fay">
            <a:extLst>
              <a:ext uri="{FF2B5EF4-FFF2-40B4-BE49-F238E27FC236}">
                <a16:creationId xmlns:a16="http://schemas.microsoft.com/office/drawing/2014/main" id="{9C0CA98E-3616-4660-ADD2-CE5A11C3BBE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3" t="11075" r="9641" b="22350"/>
          <a:stretch>
            <a:fillRect/>
          </a:stretch>
        </p:blipFill>
        <p:spPr bwMode="auto">
          <a:xfrm>
            <a:off x="1275666" y="4121948"/>
            <a:ext cx="1689157" cy="172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4541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393C5-B759-4F6F-B0AD-8BBE13507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school 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326F0-C050-4A63-9A3F-EBBA648FFA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Doors open 8:40 - drop at the door </a:t>
            </a:r>
          </a:p>
          <a:p>
            <a:r>
              <a:rPr lang="en-GB" sz="3600" dirty="0"/>
              <a:t>Start learning at 8:55</a:t>
            </a:r>
          </a:p>
          <a:p>
            <a:r>
              <a:rPr lang="en-GB" sz="3600" dirty="0"/>
              <a:t>Pick up at 3:10 - from the outside door of the classroom </a:t>
            </a:r>
          </a:p>
        </p:txBody>
      </p:sp>
    </p:spTree>
    <p:extLst>
      <p:ext uri="{BB962C8B-B14F-4D97-AF65-F5344CB8AC3E}">
        <p14:creationId xmlns:p14="http://schemas.microsoft.com/office/powerpoint/2010/main" val="695842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51902-D2BB-4DC4-A241-37C7B5751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1542F-DE5F-4946-9F6C-8DE6C71164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Green jumper</a:t>
            </a:r>
          </a:p>
          <a:p>
            <a:r>
              <a:rPr lang="en-GB" sz="2800" dirty="0"/>
              <a:t>White t-shirt </a:t>
            </a:r>
          </a:p>
          <a:p>
            <a:r>
              <a:rPr lang="en-GB" sz="2800" dirty="0"/>
              <a:t>Black or grey trousers or skirts</a:t>
            </a:r>
          </a:p>
          <a:p>
            <a:r>
              <a:rPr lang="en-GB" sz="2800" dirty="0"/>
              <a:t>Summer dresses </a:t>
            </a:r>
          </a:p>
          <a:p>
            <a:r>
              <a:rPr lang="en-GB" sz="2800" dirty="0"/>
              <a:t>Black shoes (that children can fasten themselves) </a:t>
            </a:r>
          </a:p>
          <a:p>
            <a:r>
              <a:rPr lang="en-GB" sz="2800" dirty="0"/>
              <a:t>NAME EVERYTHING!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81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F9BF8-8FD1-4883-AADC-945FCABC3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8D9E7-C1B1-4BE6-8976-9258C0592B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470991"/>
            <a:ext cx="10178322" cy="522135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b="1" dirty="0"/>
          </a:p>
          <a:p>
            <a:r>
              <a:rPr lang="en-GB" sz="2400" b="1" dirty="0"/>
              <a:t>3 Prime areas</a:t>
            </a:r>
          </a:p>
          <a:p>
            <a:r>
              <a:rPr lang="en-GB" sz="2400" dirty="0"/>
              <a:t>Communication and Language, Physical Development and Personal, social and emotional development</a:t>
            </a:r>
          </a:p>
          <a:p>
            <a:r>
              <a:rPr lang="en-GB" sz="2400" b="1" dirty="0"/>
              <a:t>4 Specific areas</a:t>
            </a:r>
          </a:p>
          <a:p>
            <a:r>
              <a:rPr lang="en-GB" sz="2400" dirty="0"/>
              <a:t>Literacy</a:t>
            </a:r>
          </a:p>
          <a:p>
            <a:r>
              <a:rPr lang="en-GB" sz="2400" dirty="0"/>
              <a:t>Maths </a:t>
            </a:r>
          </a:p>
          <a:p>
            <a:r>
              <a:rPr lang="en-GB" sz="2400" dirty="0"/>
              <a:t>Understanding the world</a:t>
            </a:r>
          </a:p>
          <a:p>
            <a:r>
              <a:rPr lang="en-GB" sz="2400" dirty="0"/>
              <a:t>Expressive arts and design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097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F57B-C1EB-4E56-BD07-F63C13278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There has been Changes…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DC1FD-9D45-4DB6-B9D4-682D15B07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035286"/>
          </a:xfrm>
        </p:spPr>
        <p:txBody>
          <a:bodyPr>
            <a:normAutofit/>
          </a:bodyPr>
          <a:lstStyle/>
          <a:p>
            <a:r>
              <a:rPr lang="en-GB" sz="2800" dirty="0"/>
              <a:t>There were some changes to the Early Learning Goals (which we will give you in September)</a:t>
            </a:r>
          </a:p>
          <a:p>
            <a:r>
              <a:rPr lang="en-GB" sz="2800" dirty="0"/>
              <a:t>The biggest change you might see (if you have had other children in Reception before) is how we assess the children and the recording of a child’s learning.</a:t>
            </a:r>
          </a:p>
          <a:p>
            <a:r>
              <a:rPr lang="en-GB" sz="2800" b="1" dirty="0"/>
              <a:t>What hasn’t changed? </a:t>
            </a:r>
            <a:r>
              <a:rPr lang="en-GB" sz="2800" dirty="0"/>
              <a:t>Our door is </a:t>
            </a:r>
            <a:r>
              <a:rPr lang="en-GB" sz="2800" b="1" dirty="0"/>
              <a:t>always open </a:t>
            </a:r>
            <a:r>
              <a:rPr lang="en-GB" sz="2800" dirty="0"/>
              <a:t>to you if you have any questions or concerns.</a:t>
            </a:r>
          </a:p>
        </p:txBody>
      </p:sp>
    </p:spTree>
    <p:extLst>
      <p:ext uri="{BB962C8B-B14F-4D97-AF65-F5344CB8AC3E}">
        <p14:creationId xmlns:p14="http://schemas.microsoft.com/office/powerpoint/2010/main" val="2955735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89BBD-CEEB-4FAC-B4FF-B47889638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our day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81B80-9D14-4E59-87CF-585C74596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139687"/>
            <a:ext cx="10304218" cy="4739905"/>
          </a:xfrm>
        </p:spPr>
        <p:txBody>
          <a:bodyPr/>
          <a:lstStyle/>
          <a:p>
            <a:r>
              <a:rPr lang="en-GB" dirty="0"/>
              <a:t>Once we are settled we start our day with…</a:t>
            </a:r>
          </a:p>
          <a:p>
            <a:r>
              <a:rPr lang="en-GB" dirty="0"/>
              <a:t>Phonics</a:t>
            </a:r>
          </a:p>
          <a:p>
            <a:r>
              <a:rPr lang="en-GB" dirty="0"/>
              <a:t>Free learning time</a:t>
            </a:r>
          </a:p>
          <a:p>
            <a:r>
              <a:rPr lang="en-GB" dirty="0"/>
              <a:t>Maths</a:t>
            </a:r>
          </a:p>
          <a:p>
            <a:r>
              <a:rPr lang="en-GB" dirty="0"/>
              <a:t>Lunch</a:t>
            </a:r>
          </a:p>
          <a:p>
            <a:r>
              <a:rPr lang="en-GB" dirty="0"/>
              <a:t>Topic</a:t>
            </a:r>
          </a:p>
          <a:p>
            <a:r>
              <a:rPr lang="en-GB" dirty="0"/>
              <a:t>Free learning time </a:t>
            </a:r>
          </a:p>
          <a:p>
            <a:r>
              <a:rPr lang="en-GB" dirty="0"/>
              <a:t>Story </a:t>
            </a:r>
          </a:p>
          <a:p>
            <a:r>
              <a:rPr lang="en-GB" dirty="0"/>
              <a:t>Home time</a:t>
            </a:r>
          </a:p>
          <a:p>
            <a:endParaRPr lang="en-GB" dirty="0"/>
          </a:p>
          <a:p>
            <a:r>
              <a:rPr lang="en-GB" dirty="0"/>
              <a:t>Children begin guided reading sessions once they are orally blending words</a:t>
            </a:r>
          </a:p>
        </p:txBody>
      </p:sp>
    </p:spTree>
    <p:extLst>
      <p:ext uri="{BB962C8B-B14F-4D97-AF65-F5344CB8AC3E}">
        <p14:creationId xmlns:p14="http://schemas.microsoft.com/office/powerpoint/2010/main" val="125033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E6EAAFC-3A08-46BE-8D17-FC835EE21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4296" y="152400"/>
            <a:ext cx="65532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780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4F3B-A4B5-474A-AE87-5F6FF680F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and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B5186-FCF2-4DD5-842C-9D1576DAF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285461"/>
            <a:ext cx="10178322" cy="5190154"/>
          </a:xfrm>
        </p:spPr>
        <p:txBody>
          <a:bodyPr>
            <a:normAutofit/>
          </a:bodyPr>
          <a:lstStyle/>
          <a:p>
            <a:r>
              <a:rPr lang="en-GB" sz="2800" dirty="0"/>
              <a:t>The first few weeks will be spent settling children in, setting expectations and creating a whole class ethos and culture. </a:t>
            </a:r>
          </a:p>
          <a:p>
            <a:r>
              <a:rPr lang="en-GB" sz="2800" dirty="0"/>
              <a:t>Incredibly nurturing </a:t>
            </a:r>
          </a:p>
          <a:p>
            <a:r>
              <a:rPr lang="en-GB" sz="2800" dirty="0"/>
              <a:t>We will celebrate children’s good behaviour and acts of kindness and helpfulness. (Have you filled a bucket today?)</a:t>
            </a:r>
          </a:p>
          <a:p>
            <a:r>
              <a:rPr lang="en-GB" sz="2800" dirty="0"/>
              <a:t>We will give children Dojo points for good learning behaviours</a:t>
            </a:r>
          </a:p>
          <a:p>
            <a:r>
              <a:rPr lang="en-GB" sz="2800" dirty="0"/>
              <a:t>There will be a Dino learner of the week </a:t>
            </a:r>
          </a:p>
          <a:p>
            <a:r>
              <a:rPr lang="en-GB" sz="2800" dirty="0"/>
              <a:t>There is a daily phonics superstar certificate</a:t>
            </a:r>
          </a:p>
          <a:p>
            <a:r>
              <a:rPr lang="en-GB" sz="2800" dirty="0"/>
              <a:t>Reading certificates and rocket display </a:t>
            </a:r>
          </a:p>
        </p:txBody>
      </p:sp>
    </p:spTree>
    <p:extLst>
      <p:ext uri="{BB962C8B-B14F-4D97-AF65-F5344CB8AC3E}">
        <p14:creationId xmlns:p14="http://schemas.microsoft.com/office/powerpoint/2010/main" val="8501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68101-427C-4BE1-BE02-577787F07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dojo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CD8F9-A951-440B-A9F5-4D6236DFF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Any learning you do at home please post to the profile as we will award Dojo points</a:t>
            </a:r>
          </a:p>
          <a:p>
            <a:r>
              <a:rPr lang="en-GB" sz="3200" dirty="0"/>
              <a:t>Any messages will be sent through Dojo</a:t>
            </a:r>
          </a:p>
          <a:p>
            <a:r>
              <a:rPr lang="en-GB" sz="3200" dirty="0"/>
              <a:t>You can message your class teacher on Dojo - It’s a great communication tool</a:t>
            </a:r>
          </a:p>
          <a:p>
            <a:r>
              <a:rPr lang="en-GB" sz="3200" dirty="0"/>
              <a:t>Certificates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8729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0C75-FE6F-46D9-9409-197CB2349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 Partnership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38088-5077-45BB-BC23-46AD8225F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325217"/>
            <a:ext cx="10178322" cy="5150398"/>
          </a:xfrm>
        </p:spPr>
        <p:txBody>
          <a:bodyPr>
            <a:normAutofit/>
          </a:bodyPr>
          <a:lstStyle/>
          <a:p>
            <a:r>
              <a:rPr lang="en-GB" dirty="0"/>
              <a:t>We want you to be very involved with your child’s Reception year! </a:t>
            </a:r>
          </a:p>
          <a:p>
            <a:r>
              <a:rPr lang="en-GB" dirty="0"/>
              <a:t>You are your child’s first educator and know them best! </a:t>
            </a:r>
          </a:p>
          <a:p>
            <a:r>
              <a:rPr lang="en-GB" dirty="0"/>
              <a:t>Open door policy. </a:t>
            </a:r>
          </a:p>
          <a:p>
            <a:r>
              <a:rPr lang="en-GB" dirty="0"/>
              <a:t>Class Dojo</a:t>
            </a:r>
          </a:p>
          <a:p>
            <a:r>
              <a:rPr lang="en-GB"/>
              <a:t>Newsletters</a:t>
            </a:r>
            <a:endParaRPr lang="en-GB" dirty="0"/>
          </a:p>
          <a:p>
            <a:r>
              <a:rPr lang="en-GB" dirty="0"/>
              <a:t>Please share with us anything you have done at home that means something to your child and we will share and celebrate it at school! </a:t>
            </a:r>
          </a:p>
          <a:p>
            <a:r>
              <a:rPr lang="en-GB" dirty="0"/>
              <a:t>Stay and Play Sessions and workshops</a:t>
            </a:r>
          </a:p>
          <a:p>
            <a:r>
              <a:rPr lang="en-GB" dirty="0"/>
              <a:t>Reading at home with your child is so important. </a:t>
            </a:r>
          </a:p>
          <a:p>
            <a:r>
              <a:rPr lang="en-GB" dirty="0"/>
              <a:t>Children will bring home phonics sound fans and writing book to aid recognition and reading</a:t>
            </a:r>
          </a:p>
          <a:p>
            <a:r>
              <a:rPr lang="en-GB" dirty="0"/>
              <a:t>Family projects might be sent home occasionally!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899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8DA5F-14A6-40DE-B8E8-A804B6173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48F6F-ED99-4D55-BEE5-815F3EEFEE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77009"/>
            <a:ext cx="10178322" cy="4302583"/>
          </a:xfrm>
        </p:spPr>
        <p:txBody>
          <a:bodyPr/>
          <a:lstStyle/>
          <a:p>
            <a:r>
              <a:rPr lang="en-GB" sz="3600" dirty="0"/>
              <a:t>Fluid classes/ teachers</a:t>
            </a:r>
          </a:p>
          <a:p>
            <a:r>
              <a:rPr lang="en-GB" sz="3600" dirty="0"/>
              <a:t>Working as a unit</a:t>
            </a:r>
          </a:p>
          <a:p>
            <a:r>
              <a:rPr lang="en-GB" sz="3600" dirty="0"/>
              <a:t>Tailored curriculums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704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nterview Questions You Should Ask - DEV Community">
            <a:extLst>
              <a:ext uri="{FF2B5EF4-FFF2-40B4-BE49-F238E27FC236}">
                <a16:creationId xmlns:a16="http://schemas.microsoft.com/office/drawing/2014/main" id="{4A78385A-7437-425E-8D8B-7CAA9ED4F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612" y="1012135"/>
            <a:ext cx="7966095" cy="446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23833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159</TotalTime>
  <Words>439</Words>
  <Application>Microsoft Office PowerPoint</Application>
  <PresentationFormat>Widescreen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Gill Sans MT</vt:lpstr>
      <vt:lpstr>Impact</vt:lpstr>
      <vt:lpstr>Badge</vt:lpstr>
      <vt:lpstr>Welcome to West Croft</vt:lpstr>
      <vt:lpstr>Meet the team</vt:lpstr>
      <vt:lpstr>The school day </vt:lpstr>
      <vt:lpstr>Uniform</vt:lpstr>
      <vt:lpstr>Our curriculum</vt:lpstr>
      <vt:lpstr>There has been Changes…</vt:lpstr>
      <vt:lpstr>What is our day like?</vt:lpstr>
      <vt:lpstr>PowerPoint Presentation</vt:lpstr>
      <vt:lpstr>Behaviour and expectations</vt:lpstr>
      <vt:lpstr>Class dojo </vt:lpstr>
      <vt:lpstr>Parent Partnership</vt:lpstr>
      <vt:lpstr>Classes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West Croft</dc:title>
  <dc:creator>L Prowse</dc:creator>
  <cp:lastModifiedBy>Dawn Wright</cp:lastModifiedBy>
  <cp:revision>15</cp:revision>
  <dcterms:created xsi:type="dcterms:W3CDTF">2021-06-10T12:27:30Z</dcterms:created>
  <dcterms:modified xsi:type="dcterms:W3CDTF">2024-06-21T11:08:44Z</dcterms:modified>
</cp:coreProperties>
</file>